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736"/>
            <a:ext cx="7481910" cy="46434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Талантливый педагог, надежный друг и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замечательный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9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человек</a:t>
            </a:r>
            <a:endParaRPr lang="ru-RU" sz="49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23938" y="1581136"/>
            <a:ext cx="7481910" cy="46434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Талантливый педагог, надежный друг и замечательный человек</a:t>
            </a:r>
            <a:endParaRPr kumimoji="0" lang="ru-RU" sz="60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Анастасия Максимовна не жалела ни сил, ни времени, ни сердца на своём благородном поприще воспитании учащихся. За это ей низкий поклон и душевное спасибо.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Только услышали,  только узнали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С Урала и Волги, Днепра и Оки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Слово приветное пишут и пишут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Сердцем питомцы твои!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Вот и друзья, и подруги нарядные, 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В зале сиянье огней.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Учителя мои,  я с ними рядом-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Все собрались мы на твой юбилей!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072074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Анастасия Максимовна … « Настоящий партиец, талантливый педагог, сердечный человек », - так говорил о ней один из бывших выпускников нашей школы, кандидат технических наук, Павел Сыркин.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SUS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00042"/>
            <a:ext cx="3058990" cy="39227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58" y="4643446"/>
            <a:ext cx="7786742" cy="221455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Самой ей образование далось нелегко. Она была шестым ребёнком в семье </a:t>
            </a:r>
            <a:r>
              <a:rPr lang="ru-RU" sz="2200" dirty="0" err="1" smtClean="0">
                <a:solidFill>
                  <a:srgbClr val="FF0000"/>
                </a:solidFill>
              </a:rPr>
              <a:t>петроградского</a:t>
            </a:r>
            <a:r>
              <a:rPr lang="ru-RU" sz="2200" dirty="0" smtClean="0">
                <a:solidFill>
                  <a:srgbClr val="FF0000"/>
                </a:solidFill>
              </a:rPr>
              <a:t> чернорабочего. Отец с грехом пополам дал ей закончить начальную школу. Дальше пришлось работать и учиться самостоятельно. Анастасия Максимовна гимназическую программу сдала экстерном, получив на руки свидетельство названия учительницы. Но на работу по специальности она устроиться не могла.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SUS\Desktop\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5429288" cy="40918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071942"/>
            <a:ext cx="7715304" cy="264319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Только после революции в 1918 году Анастасия Максимовна Шатрова стала учительствовать в школе первой ступени, переехав с мужем в </a:t>
            </a:r>
            <a:r>
              <a:rPr lang="ru-RU" sz="2000" dirty="0" err="1" smtClean="0">
                <a:solidFill>
                  <a:srgbClr val="FF0000"/>
                </a:solidFill>
              </a:rPr>
              <a:t>Княгининский</a:t>
            </a:r>
            <a:r>
              <a:rPr lang="ru-RU" sz="2000" dirty="0" smtClean="0">
                <a:solidFill>
                  <a:srgbClr val="FF0000"/>
                </a:solidFill>
              </a:rPr>
              <a:t> уезд Нижегородской области. Высшее образование Анастасия Максимовна получила, уже работая в одной из школ нашего города. Она заканчивает историческое отделение педагогического института. В 1925 году её переводят в школу имени Мечникова – ныне лицей №8. Через 5 лет она становится её директором.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SUS\Desktop\т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52"/>
            <a:ext cx="5195514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643314"/>
            <a:ext cx="7715304" cy="308292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Педагогическую деятельность Анастасия Максимовна сочетала с общественной работой. Трижды избиралась депутатом горсовета, неоднократно была народным заседателем в суде, во время Великой Отечественной войны работала на эвакопункте Казанского вокзала. Каждый из её учеников нашел свою дорогу в жизни, и это стало возможным благодаря разностороннему воспитанию, знаниям, которые ребята получили в школе, руководимой прекрасным энергичным человеком Анастасией Максимовной. Она была одновременно и грозой школы, и её душой.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SUS\Desktop\т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52"/>
            <a:ext cx="4714908" cy="35165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857604"/>
            <a:ext cx="7498080" cy="30003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Её уважали, но и побаивались. Самый заядлый озорник предпочел бы любое наказание, чем вызов в директорский кабинет Анастасии Максимовны Шатровой. Нет, она не бранилась, не распекала. Она требовательно и веско рассуждала, ставя перед провинившимся такие вопросы, отвечая на которые, он сам собой приходил к оценке своего поступка. Директор-коммунист преподавала историю. Она учила любить нашу Родину, преумножать её успехи и, если придет грозный час, - не пожалеть жизни для её защ</a:t>
            </a:r>
            <a:r>
              <a:rPr lang="ru-RU" sz="2000" dirty="0" smtClean="0"/>
              <a:t>иты.</a:t>
            </a:r>
            <a:endParaRPr lang="ru-RU" sz="2000" dirty="0"/>
          </a:p>
        </p:txBody>
      </p:sp>
      <p:pic>
        <p:nvPicPr>
          <p:cNvPr id="6146" name="Picture 2" descr="C:\Users\ASUS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290"/>
            <a:ext cx="537779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714884"/>
            <a:ext cx="7498080" cy="201135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военные годы она получала много писем от своих выпускников с фронтов ВОВ, потому что прямо со школьной скамьи многие ушли тогда защищать Родину. «Помните, - писал ученик Павел Сыркин Анастасии Максимовне,- как на выпускном вечере все мы говорили, что никогда не забудем школу. Годы военной службы не ослабляют светлых впечатлений о школе, об учителях».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ASUS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5929354" cy="44512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000504"/>
            <a:ext cx="7929618" cy="271464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Анастасия Максимовна получала не только письма, но и короткие телеграммы от своих воспитанников. Она говорила : « Как волнуют эти тёплые искренние слова, как радостно знать учителю, что твои питомцы – трудолюбивые люди ». Кем же они стали? Полярниками и офицерами флота, инженерами и врачами, дипломатами и экономистами, актёрами и педагогами. И эти люди пронесли через всю свою жизнь ту частичку доброты и света, которую Анастасия Максимовна вложила в каждого своего питомца.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ASUS\Desktop\т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85728"/>
            <a:ext cx="5149320" cy="35798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14290"/>
            <a:ext cx="4714876" cy="664371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1945 году Анастасию Максимовну назначили директором женской школы №1. В то время это было невзрачное двухэтажное здание. Анастасия Максимовна добилась, чтобы его надстроили, и школа выросла вдвое. Под руководством нового директора своими силами коллектив школы создал спортивный зал, предметные кабинеты, технические кружки, окрепла самодеятельность, активно заработали пионерия и комсомол. В результате школа вышла на одно из первых мест в городе. Отсюда Анастасия Максимовна в 1957 году ушла на пенсию, награжденная за свою неутомимую плодотворную деятельность высшей наградой Родины - орденом Ленина и несколькими медалями. Ей также было присвоено звание « Заслуженный учитель РСФСР ».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ASUS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2896002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BFB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571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Талантливый педагог, надежный друг и замечательный человек</vt:lpstr>
      <vt:lpstr>Анастасия Максимовна … « Настоящий партиец, талантливый педагог, сердечный человек », - так говорил о ней один из бывших выпускников нашей школы, кандидат технических наук, Павел Сыркин.</vt:lpstr>
      <vt:lpstr>Самой ей образование далось нелегко. Она была шестым ребёнком в семье петроградского чернорабочего. Отец с грехом пополам дал ей закончить начальную школу. Дальше пришлось работать и учиться самостоятельно. Анастасия Максимовна гимназическую программу сдала экстерном, получив на руки свидетельство названия учительницы. Но на работу по специальности она устроиться не могла.  </vt:lpstr>
      <vt:lpstr>Только после революции в 1918 году Анастасия Максимовна Шатрова стала учительствовать в школе первой ступени, переехав с мужем в Княгининский уезд Нижегородской области. Высшее образование Анастасия Максимовна получила, уже работая в одной из школ нашего города. Она заканчивает историческое отделение педагогического института. В 1925 году её переводят в школу имени Мечникова – ныне лицей №8. Через 5 лет она становится её директором.</vt:lpstr>
      <vt:lpstr>Педагогическую деятельность Анастасия Максимовна сочетала с общественной работой. Трижды избиралась депутатом горсовета, неоднократно была народным заседателем в суде, во время Великой Отечественной войны работала на эвакопункте Казанского вокзала. Каждый из её учеников нашел свою дорогу в жизни, и это стало возможным благодаря разностороннему воспитанию, знаниям, которые ребята получили в школе, руководимой прекрасным энергичным человеком Анастасией Максимовной. Она была одновременно и грозой школы, и её душой. </vt:lpstr>
      <vt:lpstr>Её уважали, но и побаивались. Самый заядлый озорник предпочел бы любое наказание, чем вызов в директорский кабинет Анастасии Максимовны Шатровой. Нет, она не бранилась, не распекала. Она требовательно и веско рассуждала, ставя перед провинившимся такие вопросы, отвечая на которые, он сам собой приходил к оценке своего поступка. Директор-коммунист преподавала историю. Она учила любить нашу Родину, преумножать её успехи и, если придет грозный час, - не пожалеть жизни для её защиты.</vt:lpstr>
      <vt:lpstr>В военные годы она получала много писем от своих выпускников с фронтов ВОВ, потому что прямо со школьной скамьи многие ушли тогда защищать Родину. «Помните, - писал ученик Павел Сыркин Анастасии Максимовне,- как на выпускном вечере все мы говорили, что никогда не забудем школу. Годы военной службы не ослабляют светлых впечатлений о школе, об учителях».</vt:lpstr>
      <vt:lpstr>Анастасия Максимовна получала не только письма, но и короткие телеграммы от своих воспитанников. Она говорила : « Как волнуют эти тёплые искренние слова, как радостно знать учителю, что твои питомцы – трудолюбивые люди ». Кем же они стали? Полярниками и офицерами флота, инженерами и врачами, дипломатами и экономистами, актёрами и педагогами. И эти люди пронесли через всю свою жизнь ту частичку доброты и света, которую Анастасия Максимовна вложила в каждого своего питомца.</vt:lpstr>
      <vt:lpstr>В 1945 году Анастасию Максимовну назначили директором женской школы №1. В то время это было невзрачное двухэтажное здание. Анастасия Максимовна добилась, чтобы его надстроили, и школа выросла вдвое. Под руководством нового директора своими силами коллектив школы создал спортивный зал, предметные кабинеты, технические кружки, окрепла самодеятельность, активно заработали пионерия и комсомол. В результате школа вышла на одно из первых мест в городе. Отсюда Анастасия Максимовна в 1957 году ушла на пенсию, награжденная за свою неутомимую плодотворную деятельность высшей наградой Родины - орденом Ленина и несколькими медалями. Ей также было присвоено звание « Заслуженный учитель РСФСР ». </vt:lpstr>
      <vt:lpstr>Анастасия Максимовна не жалела ни сил, ни времени, ни сердца на своём благородном поприще воспитании учащихся. За это ей низкий поклон и душевное спасибо.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МОУ</cp:lastModifiedBy>
  <cp:revision>8</cp:revision>
  <dcterms:created xsi:type="dcterms:W3CDTF">2010-12-20T02:45:10Z</dcterms:created>
  <dcterms:modified xsi:type="dcterms:W3CDTF">2011-01-26T06:46:42Z</dcterms:modified>
</cp:coreProperties>
</file>