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6" d="100"/>
          <a:sy n="66" d="100"/>
        </p:scale>
        <p:origin x="-5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96327-D793-4920-BAF9-7443D62AB883}" type="datetimeFigureOut">
              <a:rPr lang="ru-RU" smtClean="0"/>
              <a:t>05.04.2011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E1935-57C9-490D-8890-F61AB37166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3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3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3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3000">
    <p:pull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102;\Desktop\03%20Armic%20-%20GIPSY%20FLAM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907300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СТАРЫЙ НИЖНИЙ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НОВГОРОД</a:t>
            </a:r>
          </a:p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03 Armic - GIPSY FLA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49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154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Вид на Кремль</a:t>
            </a:r>
          </a:p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3182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66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643050"/>
            <a:ext cx="58894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Автор</a:t>
            </a:r>
          </a:p>
          <a:p>
            <a:pPr algn="ctr"/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Васенин Кирилл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857760"/>
            <a:ext cx="44036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Школа №102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ижегородский 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район</a:t>
            </a:r>
          </a:p>
        </p:txBody>
      </p:sp>
    </p:spTree>
  </p:cSld>
  <p:clrMapOvr>
    <a:masterClrMapping/>
  </p:clrMapOvr>
  <p:transition advTm="1326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2160" y="260648"/>
            <a:ext cx="27229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Ул. Пискунова</a:t>
            </a:r>
          </a:p>
          <a:p>
            <a:pPr algn="ctr"/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2933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1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31085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Ул.Варварская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2980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64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6402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Ул.Большая </a:t>
            </a: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Покровская</a:t>
            </a:r>
          </a:p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3136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57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46" y="0"/>
            <a:ext cx="9163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1233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Пл. Минина</a:t>
            </a: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и Пожарского</a:t>
            </a:r>
          </a:p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</a:t>
            </a:r>
            <a:endParaRPr lang="ru-RU" dirty="0"/>
          </a:p>
        </p:txBody>
      </p:sp>
    </p:spTree>
  </p:cSld>
  <p:clrMapOvr>
    <a:masterClrMapping/>
  </p:clrMapOvr>
  <p:transition advTm="2839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66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542</TotalTime>
  <Words>32</Words>
  <Application>Microsoft Office PowerPoint</Application>
  <PresentationFormat>Экран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</dc:creator>
  <cp:lastModifiedBy>ю</cp:lastModifiedBy>
  <cp:revision>56</cp:revision>
  <dcterms:modified xsi:type="dcterms:W3CDTF">2011-04-05T11:28:12Z</dcterms:modified>
</cp:coreProperties>
</file>