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9/19/2004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9/19/2004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9/19/2004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9/19/2004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9/19/2004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9/19/2004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9/19/2004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9/19/2004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9/19/2004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9/19/2004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9/19/2004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9/19/2004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Нижний Новгород на протяжении веков менялся, сможете ли вы узнать самые известные места?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 Вы угадаете?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914400"/>
          </a:xfrm>
        </p:spPr>
        <p:txBody>
          <a:bodyPr/>
          <a:lstStyle/>
          <a:p>
            <a:r>
              <a:rPr lang="ru-RU" dirty="0" smtClean="0"/>
              <a:t>Тут, конечно, каждый нижегородец узнает знаменитую улицу Покровскую.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Начнем с легкого!</a:t>
            </a:r>
            <a:endParaRPr lang="ru-RU" dirty="0"/>
          </a:p>
        </p:txBody>
      </p:sp>
      <p:pic>
        <p:nvPicPr>
          <p:cNvPr id="5" name="Рисунок 4" descr="pokr_d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38399"/>
            <a:ext cx="5638800" cy="3962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0" y="24384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Немного интересного:</a:t>
            </a:r>
          </a:p>
          <a:p>
            <a:r>
              <a:rPr lang="ru-RU" dirty="0" smtClean="0"/>
              <a:t>Улица названа </a:t>
            </a:r>
            <a:r>
              <a:rPr lang="ru-RU" dirty="0" smtClean="0"/>
              <a:t>по </a:t>
            </a:r>
            <a:r>
              <a:rPr lang="ru-RU" dirty="0" smtClean="0"/>
              <a:t>стоявшей </a:t>
            </a:r>
            <a:r>
              <a:rPr lang="ru-RU" dirty="0" smtClean="0"/>
              <a:t>на ней церкви Покрова Пресвятой </a:t>
            </a:r>
            <a:r>
              <a:rPr lang="ru-RU" dirty="0" smtClean="0"/>
              <a:t>Богородицы (сейчас этой церкви нету).</a:t>
            </a:r>
          </a:p>
          <a:p>
            <a:r>
              <a:rPr lang="ru-RU" dirty="0" smtClean="0"/>
              <a:t>Протяжённость улицы 2232 </a:t>
            </a:r>
            <a:r>
              <a:rPr lang="ru-RU" dirty="0" smtClean="0"/>
              <a:t>метра.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4724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Сейчас:</a:t>
            </a:r>
            <a:endParaRPr lang="ru-RU" dirty="0"/>
          </a:p>
        </p:txBody>
      </p:sp>
      <p:pic>
        <p:nvPicPr>
          <p:cNvPr id="9" name="Рисунок 8" descr="pokr_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5029200"/>
            <a:ext cx="2895600" cy="14906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3886200" cy="4572000"/>
          </a:xfrm>
        </p:spPr>
        <p:txBody>
          <a:bodyPr/>
          <a:lstStyle/>
          <a:p>
            <a:r>
              <a:rPr lang="ru-RU" dirty="0" smtClean="0"/>
              <a:t>Да, после множества реконструкций этот собор почти не узнать. А это ведь Александро - Невский </a:t>
            </a:r>
            <a:r>
              <a:rPr lang="ru-RU" dirty="0" smtClean="0"/>
              <a:t>собор.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</a:t>
            </a:r>
            <a:r>
              <a:rPr lang="ru-RU" dirty="0" smtClean="0"/>
              <a:t>знаете этот собор?</a:t>
            </a:r>
            <a:endParaRPr lang="ru-RU" dirty="0"/>
          </a:p>
        </p:txBody>
      </p:sp>
      <p:pic>
        <p:nvPicPr>
          <p:cNvPr id="5" name="Рисунок 4" descr="x_b4164ee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066800"/>
            <a:ext cx="3124200" cy="5045499"/>
          </a:xfrm>
          <a:prstGeom prst="rect">
            <a:avLst/>
          </a:prstGeom>
        </p:spPr>
      </p:pic>
      <p:pic>
        <p:nvPicPr>
          <p:cNvPr id="6" name="Рисунок 5" descr="12628553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164" y="4114800"/>
            <a:ext cx="1712595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3733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Сейчас: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1219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Я думаю, что да. Потому что, я долго пыталась узнать это место.  Это же </a:t>
            </a:r>
            <a:r>
              <a:rPr lang="ru-RU" dirty="0" err="1" smtClean="0"/>
              <a:t>Похвалинский</a:t>
            </a:r>
            <a:r>
              <a:rPr lang="ru-RU" dirty="0" smtClean="0"/>
              <a:t> съезд и мужской монастырь, под названием «Благовещенский».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Сильно ли изменилось это место?</a:t>
            </a:r>
            <a:endParaRPr lang="ru-RU" dirty="0"/>
          </a:p>
        </p:txBody>
      </p:sp>
      <p:pic>
        <p:nvPicPr>
          <p:cNvPr id="4" name="Рисунок 3" descr="e681f635c8f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971800"/>
            <a:ext cx="6046694" cy="361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667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Похоже ли?</a:t>
            </a:r>
            <a:endParaRPr lang="ru-RU" sz="2400" dirty="0"/>
          </a:p>
        </p:txBody>
      </p:sp>
      <p:pic>
        <p:nvPicPr>
          <p:cNvPr id="6" name="Рисунок 5" descr="bl-monaste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105400"/>
            <a:ext cx="1952625" cy="1462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4724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Сейчас: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1066800"/>
          </a:xfrm>
        </p:spPr>
        <p:txBody>
          <a:bodyPr/>
          <a:lstStyle/>
          <a:p>
            <a:r>
              <a:rPr lang="ru-RU" dirty="0" smtClean="0"/>
              <a:t>Это именно «Московский железо - дорожный вокзал».</a:t>
            </a:r>
          </a:p>
          <a:p>
            <a:pPr>
              <a:buNone/>
            </a:pPr>
            <a:r>
              <a:rPr lang="ru-RU" dirty="0" smtClean="0"/>
              <a:t> Если не знать, что это он, то узнать его невозможно!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Железно  - дорожный вокзал.</a:t>
            </a:r>
            <a:endParaRPr lang="ru-RU" dirty="0"/>
          </a:p>
        </p:txBody>
      </p:sp>
      <p:pic>
        <p:nvPicPr>
          <p:cNvPr id="4" name="Рисунок 3" descr="64778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048000"/>
            <a:ext cx="518160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667000"/>
            <a:ext cx="342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Немножко истории:</a:t>
            </a:r>
          </a:p>
          <a:p>
            <a:r>
              <a:rPr lang="ru-RU" sz="2000" dirty="0" smtClean="0"/>
              <a:t>Железнодорожный </a:t>
            </a:r>
            <a:r>
              <a:rPr lang="ru-RU" sz="2000" dirty="0" smtClean="0"/>
              <a:t>вокзал.</a:t>
            </a:r>
            <a:br>
              <a:rPr lang="ru-RU" sz="2000" dirty="0" smtClean="0"/>
            </a:br>
            <a:r>
              <a:rPr lang="ru-RU" sz="2000" dirty="0" smtClean="0"/>
              <a:t>Железную дорогу построили в 1862 году, и раньше, до строительства нового (современного) здания железнодорожный </a:t>
            </a:r>
            <a:r>
              <a:rPr lang="ru-RU" sz="2000" dirty="0" smtClean="0"/>
              <a:t>вокзал </a:t>
            </a:r>
            <a:r>
              <a:rPr lang="ru-RU" sz="2000" dirty="0" smtClean="0"/>
              <a:t>выглядел именно так.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077200" y="6604084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Фото 1910 год</a:t>
            </a:r>
            <a:endParaRPr lang="ru-RU" sz="1050" dirty="0"/>
          </a:p>
        </p:txBody>
      </p:sp>
      <p:pic>
        <p:nvPicPr>
          <p:cNvPr id="7" name="Рисунок 6" descr="moskovskij-vokz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5486400"/>
            <a:ext cx="1892328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533400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сейчас: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990600"/>
          </a:xfrm>
        </p:spPr>
        <p:txBody>
          <a:bodyPr/>
          <a:lstStyle/>
          <a:p>
            <a:r>
              <a:rPr lang="ru-RU" dirty="0" smtClean="0"/>
              <a:t>Самая главная площадь города – Площадь Минина и Пожарского.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Эту площадь знают все!</a:t>
            </a:r>
            <a:endParaRPr lang="ru-RU" dirty="0"/>
          </a:p>
        </p:txBody>
      </p:sp>
      <p:pic>
        <p:nvPicPr>
          <p:cNvPr id="4" name="Рисунок 3" descr="64797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14600"/>
            <a:ext cx="5562600" cy="3975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25146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Верхнебазарная</a:t>
            </a:r>
            <a:r>
              <a:rPr lang="ru-RU" sz="2000" dirty="0" smtClean="0"/>
              <a:t>, позже Благовещенская, в советские годы Советская, а в наши дни - площадь Минина и Пожарского, исторический и культурный центр города.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604084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Фото 1912 год</a:t>
            </a:r>
            <a:endParaRPr lang="ru-RU" sz="1050" dirty="0"/>
          </a:p>
        </p:txBody>
      </p:sp>
      <p:pic>
        <p:nvPicPr>
          <p:cNvPr id="7" name="Рисунок 6" descr="0_e174_85f3ca98_X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410200"/>
            <a:ext cx="1925460" cy="1309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2600" y="5334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Сейчас: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 это Государственный Банк, хоть он и не изменен, узнать его достаточно сложно.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за красивейшее здание?</a:t>
            </a:r>
            <a:endParaRPr lang="ru-RU" dirty="0"/>
          </a:p>
        </p:txBody>
      </p:sp>
      <p:pic>
        <p:nvPicPr>
          <p:cNvPr id="4" name="Рисунок 3" descr="64821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438400"/>
            <a:ext cx="8077200" cy="3911600"/>
          </a:xfrm>
          <a:prstGeom prst="rect">
            <a:avLst/>
          </a:prstGeom>
        </p:spPr>
      </p:pic>
      <p:pic>
        <p:nvPicPr>
          <p:cNvPr id="5" name="Рисунок 4" descr="IMG_0374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181600"/>
            <a:ext cx="2209800" cy="14439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5105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Сейчас: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самом деле нет. Нижний Новгород сохраняет исторические ценности, реставрируя их. Благодаря реставрациям – город становится современным, сохраняя историю его жизни. Что делает его особенным </a:t>
            </a:r>
            <a:r>
              <a:rPr lang="ru-RU" smtClean="0"/>
              <a:t>и интересным.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Кардинально ли изменился наш город?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176</TotalTime>
  <Words>274</Words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А Вы угадаете?</vt:lpstr>
      <vt:lpstr>Начнем с легкого!</vt:lpstr>
      <vt:lpstr>Узнаете этот собор?</vt:lpstr>
      <vt:lpstr>Сильно ли изменилось это место?</vt:lpstr>
      <vt:lpstr>Железно  - дорожный вокзал.</vt:lpstr>
      <vt:lpstr>Эту площадь знают все!</vt:lpstr>
      <vt:lpstr>Что же за красивейшее здание?</vt:lpstr>
      <vt:lpstr>Кардинально ли изменился наш город?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Вы угадаете?</dc:title>
  <cp:lastModifiedBy>Customer</cp:lastModifiedBy>
  <cp:revision>19</cp:revision>
  <dcterms:modified xsi:type="dcterms:W3CDTF">2004-09-19T19:20:21Z</dcterms:modified>
</cp:coreProperties>
</file>