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2A2F3DB-B275-4D89-8700-ABA0DFAD702D}" type="datetimeFigureOut">
              <a:rPr lang="ru-RU" smtClean="0"/>
              <a:t>06.03.2011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BA9ECF7-8988-4E59-82AF-75356B09F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F3DB-B275-4D89-8700-ABA0DFAD702D}" type="datetimeFigureOut">
              <a:rPr lang="ru-RU" smtClean="0"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ECF7-8988-4E59-82AF-75356B09F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F3DB-B275-4D89-8700-ABA0DFAD702D}" type="datetimeFigureOut">
              <a:rPr lang="ru-RU" smtClean="0"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ECF7-8988-4E59-82AF-75356B09F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2A2F3DB-B275-4D89-8700-ABA0DFAD702D}" type="datetimeFigureOut">
              <a:rPr lang="ru-RU" smtClean="0"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ECF7-8988-4E59-82AF-75356B09F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2A2F3DB-B275-4D89-8700-ABA0DFAD702D}" type="datetimeFigureOut">
              <a:rPr lang="ru-RU" smtClean="0"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BA9ECF7-8988-4E59-82AF-75356B09FC3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2A2F3DB-B275-4D89-8700-ABA0DFAD702D}" type="datetimeFigureOut">
              <a:rPr lang="ru-RU" smtClean="0"/>
              <a:t>06.03.2011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BA9ECF7-8988-4E59-82AF-75356B09F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2A2F3DB-B275-4D89-8700-ABA0DFAD702D}" type="datetimeFigureOut">
              <a:rPr lang="ru-RU" smtClean="0"/>
              <a:t>06.03.2011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BA9ECF7-8988-4E59-82AF-75356B09FC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F3DB-B275-4D89-8700-ABA0DFAD702D}" type="datetimeFigureOut">
              <a:rPr lang="ru-RU" smtClean="0"/>
              <a:t>06.03.2011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ECF7-8988-4E59-82AF-75356B09F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2A2F3DB-B275-4D89-8700-ABA0DFAD702D}" type="datetimeFigureOut">
              <a:rPr lang="ru-RU" smtClean="0"/>
              <a:t>06.03.2011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BA9ECF7-8988-4E59-82AF-75356B09FC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2A2F3DB-B275-4D89-8700-ABA0DFAD702D}" type="datetimeFigureOut">
              <a:rPr lang="ru-RU" smtClean="0"/>
              <a:t>06.03.2011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BA9ECF7-8988-4E59-82AF-75356B09FC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2A2F3DB-B275-4D89-8700-ABA0DFAD702D}" type="datetimeFigureOut">
              <a:rPr lang="ru-RU" smtClean="0"/>
              <a:t>06.03.2011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BA9ECF7-8988-4E59-82AF-75356B09FC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2A2F3DB-B275-4D89-8700-ABA0DFAD702D}" type="datetimeFigureOut">
              <a:rPr lang="ru-RU" smtClean="0"/>
              <a:t>06.03.2011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BA9ECF7-8988-4E59-82AF-75356B09FC3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49" y="3933056"/>
            <a:ext cx="1869673" cy="24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825736"/>
            <a:ext cx="2594169" cy="1942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87" y="242763"/>
            <a:ext cx="3131841" cy="2348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2654"/>
            <a:ext cx="2235989" cy="309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77718"/>
            <a:ext cx="2562593" cy="1955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2471259" cy="3312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8056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Яркая</vt:lpstr>
      <vt:lpstr>Презентация PowerPoint</vt:lpstr>
    </vt:vector>
  </TitlesOfParts>
  <Company>APRIL-SERVICE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BrendAC</dc:creator>
  <cp:lastModifiedBy>BrendAC</cp:lastModifiedBy>
  <cp:revision>3</cp:revision>
  <dcterms:created xsi:type="dcterms:W3CDTF">2011-03-06T16:13:00Z</dcterms:created>
  <dcterms:modified xsi:type="dcterms:W3CDTF">2011-03-06T16:33:05Z</dcterms:modified>
</cp:coreProperties>
</file>